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sldIdLst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1ABB-7680-D44A-A843-43AD222DB0A7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E9DF-62AB-C343-9104-1F8B6C9B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  <a:buFont typeface="Arial"/>
              <a:buNone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0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  <a:buFont typeface="Arial"/>
              <a:buNone/>
            </a:pP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0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9" y="685362"/>
            <a:ext cx="4556125" cy="3429996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&amp; Writing (rw)</a:t>
            </a:r>
          </a:p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8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4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31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625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031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24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825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6873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0449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766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924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167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5918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46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378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3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26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87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5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1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2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3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190F-1DDF-BB4A-8149-160679DE78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1/12/16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6AF5-127D-7646-B7B1-9D3D83604E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3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  <a:lvl2pPr marL="4572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2pPr>
      <a:lvl3pPr marL="9144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3pPr>
      <a:lvl4pPr marL="13716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4pPr>
      <a:lvl5pPr marL="1828800" indent="0" algn="l" defTabSz="457200" rtl="0" eaLnBrk="1" latinLnBrk="0" hangingPunct="1">
        <a:spcBef>
          <a:spcPct val="0"/>
        </a:spcBef>
        <a:buFont typeface="Arial"/>
        <a:buNone/>
        <a:defRPr lang="en-US" sz="3600" b="1" i="0" kern="1200" dirty="0" smtClean="0">
          <a:solidFill>
            <a:schemeClr val="bg1"/>
          </a:solidFill>
          <a:effectLst>
            <a:glow rad="190500">
              <a:schemeClr val="tx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83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2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176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12062" y="178050"/>
            <a:ext cx="9031937" cy="6679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1" kern="0" dirty="0" smtClean="0">
                <a:solidFill>
                  <a:srgbClr val="FFFF00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Title: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 TEXT</a:t>
            </a:r>
          </a:p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endParaRPr lang="en-US" sz="3600" b="1" kern="0" dirty="0" smtClean="0"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  <a:rtl val="0"/>
            </a:endParaRPr>
          </a:p>
          <a:p>
            <a:pPr defTabSz="914400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1" kern="0" dirty="0" smtClean="0">
                <a:solidFill>
                  <a:srgbClr val="FFFF00"/>
                </a:solidFill>
                <a:effectLst>
                  <a:glow rad="1905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  <a:rtl val="0"/>
              </a:rPr>
              <a:t>Type (Underlined):</a:t>
            </a:r>
            <a:endParaRPr lang="en-US" sz="3600" b="1" kern="0" dirty="0">
              <a:solidFill>
                <a:srgbClr val="FFFF00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  <a:rtl val="0"/>
            </a:endParaRPr>
          </a:p>
          <a:p>
            <a:r>
              <a:rPr lang="en-SG" sz="3600" b="1" dirty="0">
                <a:solidFill>
                  <a:srgbClr val="FFFFFF"/>
                </a:solidFill>
              </a:rPr>
              <a:t>• </a:t>
            </a:r>
            <a:r>
              <a:rPr lang="en-US" sz="3600" dirty="0">
                <a:solidFill>
                  <a:srgbClr val="FFFFFF"/>
                </a:solidFill>
              </a:rPr>
              <a:t>Descriptive Survey of a Ministry Situation	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• </a:t>
            </a:r>
            <a:r>
              <a:rPr lang="en-SG" sz="3600" dirty="0">
                <a:solidFill>
                  <a:srgbClr val="FFFFFF"/>
                </a:solidFill>
              </a:rPr>
              <a:t>Program Development and Evaluation</a:t>
            </a:r>
          </a:p>
          <a:p>
            <a:r>
              <a:rPr lang="en-SG" sz="3600" dirty="0">
                <a:solidFill>
                  <a:srgbClr val="FFFFFF"/>
                </a:solidFill>
              </a:rPr>
              <a:t>• Program Evaluation and </a:t>
            </a:r>
            <a:r>
              <a:rPr lang="en-SG" sz="3600" dirty="0" smtClean="0">
                <a:solidFill>
                  <a:srgbClr val="FFFFFF"/>
                </a:solidFill>
              </a:rPr>
              <a:t>Response</a:t>
            </a:r>
            <a:r>
              <a:rPr lang="en-SG" sz="3600" dirty="0">
                <a:solidFill>
                  <a:srgbClr val="FFFFFF"/>
                </a:solidFill>
              </a:rPr>
              <a:t/>
            </a:r>
            <a:br>
              <a:rPr lang="en-SG" sz="3600" dirty="0">
                <a:solidFill>
                  <a:srgbClr val="FFFFFF"/>
                </a:solidFill>
              </a:rPr>
            </a:br>
            <a:r>
              <a:rPr lang="en-SG" sz="3600" dirty="0" smtClean="0">
                <a:solidFill>
                  <a:srgbClr val="FFFFFF"/>
                </a:solidFill>
              </a:rPr>
              <a:t>• </a:t>
            </a:r>
            <a:r>
              <a:rPr lang="en-SG" sz="3600" dirty="0">
                <a:solidFill>
                  <a:srgbClr val="FFFFFF"/>
                </a:solidFill>
              </a:rPr>
              <a:t>Case Study of Ongoing </a:t>
            </a:r>
            <a:r>
              <a:rPr lang="en-SG" sz="3600" dirty="0" smtClean="0">
                <a:solidFill>
                  <a:srgbClr val="FFFFFF"/>
                </a:solidFill>
              </a:rPr>
              <a:t>Ministry</a:t>
            </a:r>
            <a:endParaRPr lang="en-SG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12062" y="178050"/>
            <a:ext cx="9031937" cy="6679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4988" indent="-534988"/>
            <a:r>
              <a:rPr lang="en-SG" sz="3600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SG" sz="3600" dirty="0">
                <a:solidFill>
                  <a:srgbClr val="FFFFFF"/>
                </a:solidFill>
                <a:latin typeface="Arial"/>
              </a:rPr>
              <a:t>.	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Provide </a:t>
            </a:r>
            <a:r>
              <a:rPr lang="en-SG" sz="3600" b="1" i="1" dirty="0">
                <a:solidFill>
                  <a:srgbClr val="FFFFFF"/>
                </a:solidFill>
                <a:latin typeface="Arial"/>
              </a:rPr>
              <a:t>one sentence</a:t>
            </a:r>
            <a:r>
              <a:rPr lang="en-SG" sz="36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for each:</a:t>
            </a: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534988" indent="-534988"/>
            <a:r>
              <a:rPr lang="en-SG" sz="3600" dirty="0">
                <a:solidFill>
                  <a:srgbClr val="FFFFFF"/>
                </a:solidFill>
                <a:latin typeface="Arial"/>
              </a:rPr>
              <a:t> </a:t>
            </a:r>
          </a:p>
          <a:p>
            <a:pPr marL="742950" indent="-742950">
              <a:buAutoNum type="alphaLcPeriod"/>
            </a:pPr>
            <a:r>
              <a:rPr lang="en-SG" sz="3600" dirty="0" smtClean="0">
                <a:solidFill>
                  <a:srgbClr val="FFFF00"/>
                </a:solidFill>
                <a:latin typeface="Arial"/>
              </a:rPr>
              <a:t>Problem addressed</a:t>
            </a:r>
            <a:r>
              <a:rPr lang="en-SG" sz="3600" dirty="0">
                <a:solidFill>
                  <a:srgbClr val="FFFF00"/>
                </a:solidFill>
                <a:latin typeface="Arial"/>
              </a:rPr>
              <a:t>:</a:t>
            </a:r>
            <a:r>
              <a:rPr lang="en-SG" sz="36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TEXT</a:t>
            </a: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742950" indent="-742950">
              <a:buAutoNum type="alphaLcPeriod"/>
            </a:pP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742950" indent="-742950">
              <a:buAutoNum type="alphaLcPeriod"/>
            </a:pPr>
            <a:r>
              <a:rPr lang="en-SG" sz="3600" dirty="0" smtClean="0">
                <a:solidFill>
                  <a:srgbClr val="FFFF00"/>
                </a:solidFill>
                <a:latin typeface="Arial"/>
              </a:rPr>
              <a:t>Research </a:t>
            </a:r>
            <a:r>
              <a:rPr lang="en-SG" sz="3600" dirty="0">
                <a:solidFill>
                  <a:srgbClr val="FFFF00"/>
                </a:solidFill>
                <a:latin typeface="Arial"/>
              </a:rPr>
              <a:t>question:</a:t>
            </a:r>
            <a:r>
              <a:rPr lang="en-SG" sz="36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TEXT </a:t>
            </a: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742950" indent="-742950">
              <a:buAutoNum type="alphaLcPeriod"/>
            </a:pPr>
            <a:endParaRPr lang="en-SG" sz="3600" dirty="0" smtClean="0">
              <a:solidFill>
                <a:srgbClr val="FFFF00"/>
              </a:solidFill>
              <a:latin typeface="Arial"/>
            </a:endParaRPr>
          </a:p>
          <a:p>
            <a:pPr marL="742950" indent="-742950">
              <a:buAutoNum type="alphaLcPeriod"/>
            </a:pPr>
            <a:r>
              <a:rPr lang="en-SG" sz="3600" dirty="0" smtClean="0">
                <a:solidFill>
                  <a:srgbClr val="FFFF00"/>
                </a:solidFill>
                <a:latin typeface="Arial"/>
              </a:rPr>
              <a:t>Hypothesis</a:t>
            </a:r>
            <a:r>
              <a:rPr lang="en-SG" sz="3600" dirty="0">
                <a:solidFill>
                  <a:srgbClr val="FFFF00"/>
                </a:solidFill>
                <a:latin typeface="Arial"/>
              </a:rPr>
              <a:t>: 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TEXT</a:t>
            </a: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742950" indent="-742950">
              <a:buAutoNum type="alphaLcPeriod"/>
            </a:pPr>
            <a:endParaRPr lang="en-SG" sz="3600" dirty="0">
              <a:solidFill>
                <a:srgbClr val="FFFFFF"/>
              </a:solidFill>
              <a:latin typeface="Arial"/>
            </a:endParaRPr>
          </a:p>
          <a:p>
            <a:pPr marL="742950" indent="-742950">
              <a:buAutoNum type="alphaLcPeriod"/>
            </a:pPr>
            <a:r>
              <a:rPr lang="en-SG" sz="3600" dirty="0" smtClean="0">
                <a:solidFill>
                  <a:srgbClr val="FFFF00"/>
                </a:solidFill>
                <a:latin typeface="Arial"/>
              </a:rPr>
              <a:t>Research method: </a:t>
            </a:r>
            <a:r>
              <a:rPr lang="en-SG" sz="3600" dirty="0" smtClean="0">
                <a:solidFill>
                  <a:srgbClr val="FFFFFF"/>
                </a:solidFill>
                <a:latin typeface="Arial"/>
              </a:rPr>
              <a:t>TYPE</a:t>
            </a:r>
            <a:endParaRPr lang="en-US" sz="3600" b="1" kern="0" dirty="0">
              <a:solidFill>
                <a:srgbClr val="FFFFFF"/>
              </a:solidFill>
              <a:effectLst>
                <a:glow rad="1905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798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6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88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Research &amp; Writing link at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5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1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</Words>
  <Application>Microsoft Macintosh PowerPoint</Application>
  <PresentationFormat>On-screen Show (4:3)</PresentationFormat>
  <Paragraphs>21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Orbit</vt:lpstr>
      <vt:lpstr>PowerPoint Presentation</vt:lpstr>
      <vt:lpstr>PowerPoint Presentation</vt:lpstr>
      <vt:lpstr>Black</vt:lpstr>
      <vt:lpstr>Research &amp; Writing link at BibleStudyDownloads.org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8</cp:revision>
  <dcterms:created xsi:type="dcterms:W3CDTF">2016-03-12T09:16:16Z</dcterms:created>
  <dcterms:modified xsi:type="dcterms:W3CDTF">2016-12-01T19:49:36Z</dcterms:modified>
</cp:coreProperties>
</file>